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87" r:id="rId4"/>
    <p:sldId id="258" r:id="rId5"/>
    <p:sldId id="259" r:id="rId6"/>
    <p:sldId id="288" r:id="rId7"/>
    <p:sldId id="264" r:id="rId8"/>
    <p:sldId id="265" r:id="rId9"/>
    <p:sldId id="266" r:id="rId10"/>
    <p:sldId id="267" r:id="rId11"/>
    <p:sldId id="279" r:id="rId12"/>
    <p:sldId id="281" r:id="rId13"/>
    <p:sldId id="272" r:id="rId14"/>
    <p:sldId id="273" r:id="rId15"/>
    <p:sldId id="275" r:id="rId16"/>
    <p:sldId id="276" r:id="rId17"/>
    <p:sldId id="278" r:id="rId18"/>
    <p:sldId id="285" r:id="rId19"/>
    <p:sldId id="28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>
        <p:scale>
          <a:sx n="72" d="100"/>
          <a:sy n="72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670CC-1B14-4E87-8FDA-DEB419229F5B}" type="datetimeFigureOut">
              <a:rPr lang="ru-RU" smtClean="0"/>
              <a:t>03.02.2020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C7DB1-B7D5-43EA-857E-33E2C16A08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43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7DB1-B7D5-43EA-857E-33E2C16A086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7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7C1DD-CCBD-41C6-A395-2C17974E3D79}" type="datetimeFigureOut">
              <a:rPr lang="ru-RU"/>
              <a:pPr>
                <a:defRPr/>
              </a:pPr>
              <a:t>03.02.2020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EDFD1-32BA-4F8C-BD92-FA5FF19F4E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85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5E97F-7F3E-4777-A64F-80D17F36CAD5}" type="datetimeFigureOut">
              <a:rPr lang="ru-RU"/>
              <a:pPr>
                <a:defRPr/>
              </a:pPr>
              <a:t>03.02.2020</a:t>
            </a:fld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EADDE-48F3-4FCD-B962-FEA498D1FE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99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38F7-F4D9-4C1C-9A00-05859DAF1FE5}" type="datetimeFigureOut">
              <a:rPr lang="ru-RU"/>
              <a:pPr>
                <a:defRPr/>
              </a:pPr>
              <a:t>03.02.2020</a:t>
            </a:fld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ADC5B-A8E9-4170-89FE-9C646FECEC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4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E0239-34CC-47E6-9B7B-8D9A6D8D14D8}" type="datetimeFigureOut">
              <a:rPr lang="ru-RU"/>
              <a:pPr>
                <a:defRPr/>
              </a:pPr>
              <a:t>03.02.2020</a:t>
            </a:fld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EABC-1D00-493F-AE41-D5B6A2DAAE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10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C03E2-E59C-4C3A-AC5B-B87470D651D0}" type="datetimeFigureOut">
              <a:rPr lang="ru-RU"/>
              <a:pPr>
                <a:defRPr/>
              </a:pPr>
              <a:t>03.02.2020</a:t>
            </a:fld>
            <a:endParaRPr lang="ru-RU" dirty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099C0-A50F-4938-B962-7CC981BFB7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51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DD825-695D-4EDE-ADF4-42A977FA253F}" type="datetimeFigureOut">
              <a:rPr lang="ru-RU"/>
              <a:pPr>
                <a:defRPr/>
              </a:pPr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8F207F-6D70-4DF5-9B8D-08140709BD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am.ru/users/i978rf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3429000"/>
            <a:ext cx="4752975" cy="2303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052736"/>
            <a:ext cx="7776864" cy="43704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Портфолио </a:t>
            </a:r>
          </a:p>
          <a:p>
            <a:pPr algn="ctr"/>
            <a:r>
              <a:rPr lang="ru-RU" sz="4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воспитателя </a:t>
            </a:r>
          </a:p>
          <a:p>
            <a:pPr algn="ctr"/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МБДОУ «Детский сад № 16 «</a:t>
            </a:r>
            <a:r>
              <a:rPr lang="ru-RU" sz="36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Дахар</a:t>
            </a:r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66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Абдулкадыровой</a:t>
            </a:r>
            <a:r>
              <a:rPr lang="ru-RU" sz="6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6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Товрат</a:t>
            </a:r>
            <a:r>
              <a:rPr lang="ru-RU" sz="6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6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Ризвановны</a:t>
            </a:r>
            <a:endParaRPr lang="ru-RU" sz="6600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484784"/>
            <a:ext cx="5616624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Награждена Грамотой </a:t>
            </a:r>
            <a:endParaRPr lang="ru-RU" sz="2400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за </a:t>
            </a:r>
            <a:endParaRPr lang="ru-RU" sz="2400" dirty="0">
              <a:solidFill>
                <a:srgbClr val="7030A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Мастер – класс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«Новогодние игрушки из бросового материала»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 на базе МБДОУ «Детский сад № 16 «</a:t>
            </a:r>
            <a:r>
              <a:rPr lang="ru-RU" sz="2000" dirty="0" err="1" smtClean="0">
                <a:solidFill>
                  <a:srgbClr val="7030A0"/>
                </a:solidFill>
              </a:rPr>
              <a:t>Дахар</a:t>
            </a:r>
            <a:r>
              <a:rPr lang="ru-RU" sz="2000" dirty="0" smtClean="0">
                <a:solidFill>
                  <a:srgbClr val="7030A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547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Социально-образовательное партнерство коллегами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86691"/>
              </p:ext>
            </p:extLst>
          </p:nvPr>
        </p:nvGraphicFramePr>
        <p:xfrm>
          <a:off x="323529" y="783868"/>
          <a:ext cx="8547923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5"/>
                <a:gridCol w="1704122"/>
                <a:gridCol w="3600400"/>
                <a:gridCol w="165922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Дата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Место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проведения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Тема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Награждение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сентябрь 2019 г.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МБДОУ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«Детский сад № 16 «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</a:rPr>
                        <a:t>Дахар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Участие воспитанников в концертной детской программе, посвящённой Дню знаний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Грамота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27 июнь 2019 г.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МБДОУ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«Детский сад № 16 «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</a:rPr>
                        <a:t>Дахар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 участие 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подготовке выставки, посвящённой Дню Победы в Великой Отечественной Войне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Грамота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сентябрь 2019 г.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МБДОУ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«Детский сад № 16 «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</a:rPr>
                        <a:t>Дахар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активное участие в профориентационных и противопожарных мероприятиях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Благодарность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9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Грамоты администрации </a:t>
            </a:r>
            <a:r>
              <a:rPr lang="ru-RU" dirty="0">
                <a:solidFill>
                  <a:srgbClr val="FF0000"/>
                </a:solidFill>
              </a:rPr>
              <a:t>МБДОУ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«Детский сад № 16 «</a:t>
            </a:r>
            <a:r>
              <a:rPr lang="ru-RU" dirty="0" err="1" smtClean="0">
                <a:solidFill>
                  <a:srgbClr val="FF0000"/>
                </a:solidFill>
              </a:rPr>
              <a:t>Дахар</a:t>
            </a:r>
            <a:r>
              <a:rPr lang="ru-RU" dirty="0" smtClean="0">
                <a:solidFill>
                  <a:srgbClr val="FF0000"/>
                </a:solidFill>
              </a:rPr>
              <a:t>».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641806"/>
              </p:ext>
            </p:extLst>
          </p:nvPr>
        </p:nvGraphicFramePr>
        <p:xfrm>
          <a:off x="323528" y="646334"/>
          <a:ext cx="871296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457"/>
                <a:gridCol w="7372511"/>
              </a:tblGrid>
              <a:tr h="2623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Дата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Вид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награждения</a:t>
                      </a:r>
                    </a:p>
                  </a:txBody>
                  <a:tcPr/>
                </a:tc>
              </a:tr>
              <a:tr h="4921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30.01.2020 г.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01.09.2018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г.</a:t>
                      </a: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29.01.2018 г.</a:t>
                      </a: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04.04.2019 г.</a:t>
                      </a: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01.05.2019 г.</a:t>
                      </a: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06.03.2019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Победитель конкурса «Воспитатель года – 2020» (1 место)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Победитель конкурса «Лучшая группа - 2019» (2 место)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Победитель конкурса в ДОУ «Воспитатель года – 2018» (1 место)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Грамота «За добросовестное отношение к общественной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деятельности в ДОУ»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Смотр-конкурс для родителей «Смотр готовности к проведению летней оздоровительной работы»)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 место)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Выставка детских рисунков «Моя мамочка любимая! (1 место)                                                                                                                                    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4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Результаты образовательной деятельности за период с </a:t>
            </a:r>
            <a:r>
              <a:rPr lang="ru-RU" dirty="0" smtClean="0">
                <a:solidFill>
                  <a:srgbClr val="FF0000"/>
                </a:solidFill>
              </a:rPr>
              <a:t>2014 г</a:t>
            </a:r>
            <a:r>
              <a:rPr lang="ru-RU" dirty="0" smtClean="0">
                <a:solidFill>
                  <a:srgbClr val="FF0000"/>
                </a:solidFill>
              </a:rPr>
              <a:t>. по </a:t>
            </a:r>
            <a:r>
              <a:rPr lang="ru-RU" dirty="0" smtClean="0">
                <a:solidFill>
                  <a:srgbClr val="FF0000"/>
                </a:solidFill>
              </a:rPr>
              <a:t>2020 г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84784"/>
            <a:ext cx="281364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49842"/>
            <a:ext cx="2232248" cy="3142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529" y="1163635"/>
            <a:ext cx="1955855" cy="2753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04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5" y="315126"/>
            <a:ext cx="2455539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5126"/>
            <a:ext cx="2664296" cy="3750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42275"/>
            <a:ext cx="2448272" cy="3446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55691"/>
            <a:ext cx="2436084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32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92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Достижение </a:t>
            </a:r>
            <a:r>
              <a:rPr lang="ru-RU" sz="3200" dirty="0" smtClean="0">
                <a:solidFill>
                  <a:srgbClr val="FF0000"/>
                </a:solidFill>
              </a:rPr>
              <a:t>воспитанников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8" name="Рисунок 17" descr="C:\Users\1\AppData\Local\Microsoft\Windows\INetCache\Content.Word\IMG_13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42458"/>
            <a:ext cx="5256584" cy="417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Персональные интернет ресурсы: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467544" y="1412776"/>
            <a:ext cx="205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899592" y="1181441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Maam.py </a:t>
            </a:r>
            <a:r>
              <a:rPr lang="ru-RU" sz="3200" dirty="0" smtClean="0"/>
              <a:t>сайт для воспитателей:</a:t>
            </a:r>
          </a:p>
          <a:p>
            <a:pPr algn="ctr"/>
            <a:r>
              <a:rPr lang="en-US" sz="3200" dirty="0" smtClean="0">
                <a:hlinkClick r:id="rId2"/>
              </a:rPr>
              <a:t>http://www.maam.ru/users/i978rf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667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124744"/>
            <a:ext cx="619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Спасибо</a:t>
            </a:r>
          </a:p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 за внимание!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4008" y="548680"/>
            <a:ext cx="403244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</a:rPr>
              <a:t>Я</a:t>
            </a:r>
            <a:r>
              <a:rPr lang="ru-RU" sz="3600" dirty="0" smtClean="0">
                <a:latin typeface="+mn-lt"/>
              </a:rPr>
              <a:t>, </a:t>
            </a:r>
          </a:p>
          <a:p>
            <a:pPr algn="ctr"/>
            <a:r>
              <a:rPr lang="ru-RU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Абдулкадырова</a:t>
            </a:r>
            <a:r>
              <a:rPr lang="ru-RU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Товрат</a:t>
            </a:r>
            <a:r>
              <a:rPr lang="ru-RU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Ризвановна</a:t>
            </a:r>
            <a:r>
              <a:rPr lang="ru-RU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,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+mn-lt"/>
              </a:rPr>
              <a:t>в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оспитатель 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МБДОУ «Детский сад № 16 «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Дахар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»</a:t>
            </a:r>
          </a:p>
          <a:p>
            <a:pPr algn="ctr"/>
            <a:r>
              <a:rPr lang="ru-RU" sz="2800" dirty="0" smtClean="0">
                <a:latin typeface="+mn-lt"/>
              </a:rPr>
              <a:t> </a:t>
            </a:r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n-lt"/>
              </a:rPr>
              <a:t>Педагогический стаж:           8 лет </a:t>
            </a:r>
          </a:p>
        </p:txBody>
      </p:sp>
      <p:pic>
        <p:nvPicPr>
          <p:cNvPr id="5" name="Рисунок 4" descr="C:\Users\1\AppData\Local\Microsoft\Windows\INetCache\Content.Word\KPOL72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608512" cy="475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3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88641"/>
            <a:ext cx="3096344" cy="1661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Мой девиз: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С детьми всегда должна быть рядом,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Даря тепло и согревая взглядом.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Их в мир прекрасного вести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И помнить заповедь </a:t>
            </a:r>
            <a:r>
              <a:rPr lang="ru-RU" sz="1400" dirty="0" smtClean="0">
                <a:solidFill>
                  <a:srgbClr val="FF0000"/>
                </a:solidFill>
              </a:rPr>
              <a:t>«Не навреди»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dirty="0"/>
          </a:p>
        </p:txBody>
      </p:sp>
      <p:pic>
        <p:nvPicPr>
          <p:cNvPr id="8" name="Рисунок 7" descr="C:\Users\1\AppData\Local\Microsoft\Windows\INetCache\Content.Word\SIEK176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2492881" cy="3423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\AppData\Local\Microsoft\Windows\INetCache\Content.Word\SBND89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3096344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1\AppData\Local\Microsoft\Windows\INetCache\Content.Word\QXHC81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2736303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1\AppData\Local\Microsoft\Windows\INetCache\Content.Word\KXWY77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02" y="3809189"/>
            <a:ext cx="3620692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3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5" y="188640"/>
            <a:ext cx="5760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Образование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5" y="1700809"/>
            <a:ext cx="52241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Высшее. Чеченский Государственный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Педагогический Институт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»</a:t>
            </a: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валификация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«Учитель начальных классов» 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Специальность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«Педагогика и методика начального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образования» Регистрационный номер: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7312 от 31 мая 2013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года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Курсы повышение квалификации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257350"/>
              </p:ext>
            </p:extLst>
          </p:nvPr>
        </p:nvGraphicFramePr>
        <p:xfrm>
          <a:off x="473274" y="-4555"/>
          <a:ext cx="8557492" cy="40096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139373"/>
                <a:gridCol w="2139373"/>
                <a:gridCol w="2139373"/>
                <a:gridCol w="2139373"/>
              </a:tblGrid>
              <a:tr h="9006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Дата прохождения курсов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Тема</a:t>
                      </a:r>
                      <a:r>
                        <a:rPr lang="ru-RU" sz="1100" baseline="0" dirty="0" smtClean="0"/>
                        <a:t> курсов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Место</a:t>
                      </a:r>
                      <a:r>
                        <a:rPr lang="ru-RU" sz="1100" baseline="0" dirty="0" smtClean="0"/>
                        <a:t> прохождение курсов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Количество</a:t>
                      </a:r>
                      <a:r>
                        <a:rPr lang="ru-RU" sz="1100" baseline="0" dirty="0" smtClean="0"/>
                        <a:t> часов</a:t>
                      </a:r>
                      <a:endParaRPr lang="ru-RU" sz="1100" dirty="0"/>
                    </a:p>
                  </a:txBody>
                  <a:tcPr/>
                </a:tc>
              </a:tr>
              <a:tr h="263868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30.10.2019 г.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Педагогическая деятельность</a:t>
                      </a:r>
                      <a:r>
                        <a:rPr lang="ru-RU" sz="2000" baseline="0" dirty="0" smtClean="0"/>
                        <a:t> в рамках реализации ФГОС дошкольного образования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Автономная Некоммерческая Организация Дополнительного Профессионального Образования «Институт Профессионального Образования и Развития» </a:t>
                      </a:r>
                      <a:r>
                        <a:rPr lang="ru-RU" sz="1800" dirty="0" err="1" smtClean="0"/>
                        <a:t>г.Рязань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72 часа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158234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72" y="47667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Нормативно - правовые документы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92" y="938337"/>
            <a:ext cx="2257056" cy="1595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2652635"/>
            <a:ext cx="1584176" cy="19507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510" y="188640"/>
            <a:ext cx="1438962" cy="2152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163659"/>
            <a:ext cx="4411664" cy="5386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Федеральный закон РФ от 29 декабря 2012г. № 273 – ФЗ «Образовании в Российской Федерации»;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 Конвенция о правах ребенка;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Декларация прав ребенка от 20.11.1959г.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rgbClr val="FF0000"/>
                </a:solidFill>
              </a:rPr>
              <a:t>СанПин</a:t>
            </a:r>
            <a:r>
              <a:rPr lang="ru-RU" dirty="0" smtClean="0">
                <a:solidFill>
                  <a:srgbClr val="FF0000"/>
                </a:solidFill>
              </a:rPr>
              <a:t> 2.4.1.3049-13 «Санитарно – эпидемиологические требования к организации режима работы дошкольных образовательных организации от 15 мая 2013г. № 26.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Федеральный государственный  образовательный стандарт дошкольного образования;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Нормативными – правовыми актами УО АМО «Боханский район»;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Локальными актами МБДОУ «Олонский детский сад».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52635"/>
            <a:ext cx="1656184" cy="23202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08" y="4221088"/>
            <a:ext cx="1882804" cy="19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Личный вклад в повышение качества образования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226369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Участие в разработке основной общеобразовательной программы.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 descr="C:\Users\1\AppData\Local\Microsoft\Windows\INetCache\Content.Word\IMG_132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9324" r="1186" b="8069"/>
          <a:stretch/>
        </p:blipFill>
        <p:spPr bwMode="auto">
          <a:xfrm rot="5400000">
            <a:off x="2813095" y="723412"/>
            <a:ext cx="2941746" cy="5760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877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6" y="548680"/>
            <a:ext cx="3456386" cy="372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Авторская программа</a:t>
            </a:r>
          </a:p>
          <a:p>
            <a:pPr algn="ctr"/>
            <a:r>
              <a:rPr lang="ru-RU" sz="2800" dirty="0" smtClean="0"/>
              <a:t> по </a:t>
            </a:r>
            <a:r>
              <a:rPr lang="ru-RU" sz="2800" dirty="0" smtClean="0"/>
              <a:t>трудовому воспитанию</a:t>
            </a: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dirty="0" smtClean="0"/>
              <a:t>детей </a:t>
            </a:r>
            <a:r>
              <a:rPr lang="ru-RU" sz="2800" dirty="0" smtClean="0"/>
              <a:t>               5-7 </a:t>
            </a:r>
            <a:r>
              <a:rPr lang="ru-RU" sz="2800" dirty="0" smtClean="0"/>
              <a:t>лет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latin typeface="+mn-lt"/>
              </a:rPr>
              <a:t>«</a:t>
            </a:r>
            <a:r>
              <a:rPr lang="ru-RU" sz="4000" dirty="0" smtClean="0">
                <a:solidFill>
                  <a:srgbClr val="0070C0"/>
                </a:solidFill>
              </a:rPr>
              <a:t>Птичья столовая</a:t>
            </a:r>
            <a:r>
              <a:rPr lang="ru-RU" sz="4000" dirty="0" smtClean="0">
                <a:solidFill>
                  <a:srgbClr val="0070C0"/>
                </a:solidFill>
                <a:latin typeface="+mn-lt"/>
              </a:rPr>
              <a:t>»</a:t>
            </a:r>
            <a:endParaRPr lang="ru-RU" sz="4000" dirty="0" smtClean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Рисунок 3" descr="C:\Users\1\AppData\Local\Microsoft\Windows\INetCache\Content.Word\IMG_13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3024336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3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Транслирование в педагогическом коллективе опыта практических результатов своей профессиональной деятельности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2204864"/>
            <a:ext cx="504056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Награждена Грамотой МБДОУ «Детский сад № 16 «</a:t>
            </a:r>
            <a:r>
              <a:rPr lang="ru-RU" sz="2800" dirty="0" err="1" smtClean="0">
                <a:solidFill>
                  <a:srgbClr val="7030A0"/>
                </a:solidFill>
              </a:rPr>
              <a:t>Дахар</a:t>
            </a:r>
            <a:r>
              <a:rPr lang="ru-RU" sz="2800" dirty="0" smtClean="0">
                <a:solidFill>
                  <a:srgbClr val="7030A0"/>
                </a:solidFill>
              </a:rPr>
              <a:t>»</a:t>
            </a:r>
            <a:endParaRPr lang="ru-RU" sz="16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за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Мастер – класс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«Цветы для мамы»</a:t>
            </a:r>
          </a:p>
          <a:p>
            <a:pPr algn="ctr"/>
            <a:r>
              <a:rPr lang="ru-RU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766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335_sh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1096</TotalTime>
  <Words>485</Words>
  <Application>Microsoft Office PowerPoint</Application>
  <PresentationFormat>Экран (4:3)</PresentationFormat>
  <Paragraphs>118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43335_shk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1</cp:lastModifiedBy>
  <cp:revision>101</cp:revision>
  <dcterms:created xsi:type="dcterms:W3CDTF">2016-01-26T15:21:19Z</dcterms:created>
  <dcterms:modified xsi:type="dcterms:W3CDTF">2020-02-03T14:50:23Z</dcterms:modified>
</cp:coreProperties>
</file>